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40"/>
  </p:notesMasterIdLst>
  <p:sldIdLst>
    <p:sldId id="256" r:id="rId3"/>
    <p:sldId id="257" r:id="rId4"/>
    <p:sldId id="328" r:id="rId5"/>
    <p:sldId id="325" r:id="rId6"/>
    <p:sldId id="260" r:id="rId7"/>
    <p:sldId id="299" r:id="rId8"/>
    <p:sldId id="324" r:id="rId9"/>
    <p:sldId id="261" r:id="rId10"/>
    <p:sldId id="262" r:id="rId11"/>
    <p:sldId id="352" r:id="rId12"/>
    <p:sldId id="264" r:id="rId13"/>
    <p:sldId id="329" r:id="rId14"/>
    <p:sldId id="323" r:id="rId15"/>
    <p:sldId id="267" r:id="rId16"/>
    <p:sldId id="268" r:id="rId17"/>
    <p:sldId id="291" r:id="rId18"/>
    <p:sldId id="269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51" r:id="rId3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28E"/>
    <a:srgbClr val="C1F1F8"/>
    <a:srgbClr val="04A8A9"/>
    <a:srgbClr val="FFAF5B"/>
    <a:srgbClr val="074965"/>
    <a:srgbClr val="FBF8F8"/>
    <a:srgbClr val="052B3C"/>
    <a:srgbClr val="424241"/>
    <a:srgbClr val="EAE8AA"/>
    <a:srgbClr val="FF2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178"/>
  </p:normalViewPr>
  <p:slideViewPr>
    <p:cSldViewPr snapToGrid="0" snapToObjects="1">
      <p:cViewPr varScale="1">
        <p:scale>
          <a:sx n="78" d="100"/>
          <a:sy n="78" d="100"/>
        </p:scale>
        <p:origin x="192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55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998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425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05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37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89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10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772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89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23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1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970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2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9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26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76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72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51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4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8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54FDB-3C23-E643-8508-174330989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8CA59-D49C-1A4D-9B29-8E99803BD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28E94-58C8-0143-9336-933EC3E1C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167A-D18F-904A-9ADB-E4A76CA8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984D-E73D-074B-82CC-B95C1529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2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AEB3-EA54-D24B-95F8-E252EF751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D9431-8D51-5243-8EAB-DFC36B24E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950CF-F751-244C-AC06-D43448F6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7D72B-467E-7848-8576-14D21628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27A94-0992-924E-9074-29E305AE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74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8173-4F88-0045-8D8A-996CEA4A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A55B8-0B44-3F43-AC98-E4CB89B94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32922-E9B4-EE48-BFE0-E6F5869C1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3D4D6-9194-784C-8B95-D8D459F9B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043FD-12CB-7149-8CE9-C503253B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39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D513-5FCE-7B4A-922C-35FC84DA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50965-88DC-C242-A63A-0D5EF4A8A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25A61-1E14-964B-AE2A-13EC8D1EC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B082C-67F8-224E-BA30-F006BDC4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8040B-38D1-5B44-A848-16496017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29CC6-E44F-7C4A-AB33-AD8A1922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EF2D8-22CF-D942-8207-0CE174B4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78826-242E-3A47-852E-FA50D285D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56F04-F7E8-F440-8501-F969833FB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3D607-61AA-CE4C-8D9B-69E8EF512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31D06-9D60-D246-B968-570DE7581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149A3-DA90-A643-A2D9-D7A976214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EE40D-BECA-244D-B718-872E7AB84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E1720-851C-B340-B952-F30A68EC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69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52BC-A09D-4F45-B3B5-B38734521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0F8E4C-8323-5D4B-BA43-FC325D1CD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21DEF-C6D9-1A42-95E0-9956F6C1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884BC-B7D3-7843-A761-CD427F23C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39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90739-68FD-E249-9D2D-07C2E92F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A29C21-9657-314F-9EFF-41A148B1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89B0E-E984-324F-94A7-375E4FFB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32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EFA9F-2F91-0C46-AAF8-ED814A10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5A70E-29C5-FB49-B796-FAE9BD6B2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CE463-179C-3E4E-8AE1-3C44D0F3B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0B887-6DD6-624E-A67B-E3F42D76F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87CFD-D3AF-6749-B3ED-5BDC7C92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BFFD5-77D3-1445-860A-A241C3D3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97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136C4-80D7-5E4B-B7FD-95F476E1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600F-A6A5-A745-8705-2E3239960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CDC1C-2266-1D49-84F1-BB8E5A2D0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284D2-C2E9-1F45-B97C-62DB6CB5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B96B5-BEA4-1C40-AE65-1E18F69A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D4E50-E0CD-3443-997F-3B685B5C8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23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64DB7-FAA2-B541-969D-94FA9AF3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A56C0-C371-8F4B-B206-2427B0C3A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64051-8753-8B42-8677-04FAEBAC8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E81AA-1377-5A40-99E5-F8AFB2A2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FC89B-1FB2-3449-B81A-A187B449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8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F1712A-7F59-F942-8476-410363EFD9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22C74-743C-DB4F-89D6-91CF07C92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0D524-3671-A04D-A119-00441B87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DFD7C-7BA7-A745-8DE3-E7F93148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80BE7-F7C8-D341-8D64-2A6FA15E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6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56F7C4-98E1-2849-8B5D-DAD5B64F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A72C1-EBC9-AE42-8FE1-9B167C4DB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CF46-7D81-D646-A7D4-0ABBAAB9E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BE0B9-10B5-A64B-8F01-8E99251D8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877DD-38D5-674C-AFA5-534DD14DC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9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91985-CCED-F1F5-71A8-0D986E7F4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91794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95074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59254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87685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ED5FC144-D417-343D-2B9E-78203B8D12F9}"/>
              </a:ext>
            </a:extLst>
          </p:cNvPr>
          <p:cNvSpPr txBox="1"/>
          <p:nvPr/>
        </p:nvSpPr>
        <p:spPr>
          <a:xfrm>
            <a:off x="1096089" y="3133093"/>
            <a:ext cx="11452388" cy="2862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“My Plans Are Good!”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“God Has A Wonderful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Plan For Me!”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“I Have A Plan!”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FB7BD80-EF30-0FBD-37B7-C6975366BEE4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1. </a:t>
            </a:r>
            <a:r>
              <a:rPr kumimoji="0" lang="en-US" sz="4500" b="0" i="0" u="none" strike="noStrike" kern="0" cap="none" spc="0" normalizeH="0" baseline="0" noProof="0" dirty="0" err="1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Whatchagaddaknow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,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today?</a:t>
            </a:r>
          </a:p>
        </p:txBody>
      </p:sp>
    </p:spTree>
    <p:extLst>
      <p:ext uri="{BB962C8B-B14F-4D97-AF65-F5344CB8AC3E}">
        <p14:creationId xmlns:p14="http://schemas.microsoft.com/office/powerpoint/2010/main" val="378957267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1479224" y="3036587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1848863" y="3821413"/>
            <a:ext cx="10712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“God Has A Wonderful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Plan For Me!”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69B0AA7-D39A-21C5-2A95-B864062C762D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1. </a:t>
            </a:r>
            <a:r>
              <a:rPr kumimoji="0" lang="en-US" sz="4500" b="0" i="0" u="none" strike="noStrike" kern="0" cap="none" spc="0" normalizeH="0" baseline="0" noProof="0" dirty="0" err="1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Whatchagaddaknow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,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today?</a:t>
            </a:r>
          </a:p>
        </p:txBody>
      </p:sp>
    </p:spTree>
    <p:extLst>
      <p:ext uri="{BB962C8B-B14F-4D97-AF65-F5344CB8AC3E}">
        <p14:creationId xmlns:p14="http://schemas.microsoft.com/office/powerpoint/2010/main" val="204178632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E99358C4-E07F-363C-3B2E-B3EBB277F7AD}"/>
              </a:ext>
            </a:extLst>
          </p:cNvPr>
          <p:cNvSpPr txBox="1"/>
          <p:nvPr/>
        </p:nvSpPr>
        <p:spPr>
          <a:xfrm>
            <a:off x="483863" y="816426"/>
            <a:ext cx="11484360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2. What person from the Bible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are we learning about in this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series?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B2B97DF-61E9-CBAE-5756-4A659369C227}"/>
              </a:ext>
            </a:extLst>
          </p:cNvPr>
          <p:cNvSpPr txBox="1"/>
          <p:nvPr/>
        </p:nvSpPr>
        <p:spPr>
          <a:xfrm>
            <a:off x="4434421" y="3429000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Matthew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Moses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  <a:sym typeface="Arial Black"/>
            </a:endParaRP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Martha</a:t>
            </a:r>
          </a:p>
        </p:txBody>
      </p:sp>
    </p:spTree>
    <p:extLst>
      <p:ext uri="{BB962C8B-B14F-4D97-AF65-F5344CB8AC3E}">
        <p14:creationId xmlns:p14="http://schemas.microsoft.com/office/powerpoint/2010/main" val="405918117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225366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2" y="816426"/>
            <a:ext cx="11507510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2. What person from the Bible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are we learning about in this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series?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994398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Moses</a:t>
            </a:r>
          </a:p>
        </p:txBody>
      </p:sp>
    </p:spTree>
    <p:extLst>
      <p:ext uri="{BB962C8B-B14F-4D97-AF65-F5344CB8AC3E}">
        <p14:creationId xmlns:p14="http://schemas.microsoft.com/office/powerpoint/2010/main" val="90494204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5E3A54A-7A30-B6C0-FC87-F9A5C028A517}"/>
              </a:ext>
            </a:extLst>
          </p:cNvPr>
          <p:cNvSpPr txBox="1"/>
          <p:nvPr/>
        </p:nvSpPr>
        <p:spPr>
          <a:xfrm>
            <a:off x="483863" y="816426"/>
            <a:ext cx="11231887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3. What did Pharaoh order to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be done with the Hebrew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baby boys?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C6570BF-00B0-FAEB-545E-4DFF918ACD29}"/>
              </a:ext>
            </a:extLst>
          </p:cNvPr>
          <p:cNvSpPr txBox="1"/>
          <p:nvPr/>
        </p:nvSpPr>
        <p:spPr>
          <a:xfrm>
            <a:off x="1968970" y="3604846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They Had To Be Killed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They Needed Hugs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They Had To Work</a:t>
            </a:r>
          </a:p>
        </p:txBody>
      </p:sp>
    </p:spTree>
    <p:extLst>
      <p:ext uri="{BB962C8B-B14F-4D97-AF65-F5344CB8AC3E}">
        <p14:creationId xmlns:p14="http://schemas.microsoft.com/office/powerpoint/2010/main" val="404738482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1363624" y="3720811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2" y="816426"/>
            <a:ext cx="11276015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3. What did Pharaoh order to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be done with the Hebrew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baby boys?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2520446" y="4505637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They Had To Be Killed</a:t>
            </a:r>
          </a:p>
        </p:txBody>
      </p:sp>
    </p:spTree>
    <p:extLst>
      <p:ext uri="{BB962C8B-B14F-4D97-AF65-F5344CB8AC3E}">
        <p14:creationId xmlns:p14="http://schemas.microsoft.com/office/powerpoint/2010/main" val="304133416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2E02CD1A-E21E-B07B-0639-B40B2921DDDC}"/>
              </a:ext>
            </a:extLst>
          </p:cNvPr>
          <p:cNvSpPr txBox="1"/>
          <p:nvPr/>
        </p:nvSpPr>
        <p:spPr>
          <a:xfrm>
            <a:off x="483863" y="816426"/>
            <a:ext cx="11160450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4. What did Moses’ mom place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him in before she placed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him in the Nile River?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171EBFE-2660-FD94-9CCC-DC5116B0CBE1}"/>
              </a:ext>
            </a:extLst>
          </p:cNvPr>
          <p:cNvSpPr txBox="1"/>
          <p:nvPr/>
        </p:nvSpPr>
        <p:spPr>
          <a:xfrm>
            <a:off x="3931887" y="3669324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A Blanket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A Burger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A Basket</a:t>
            </a:r>
          </a:p>
        </p:txBody>
      </p:sp>
    </p:spTree>
    <p:extLst>
      <p:ext uri="{BB962C8B-B14F-4D97-AF65-F5344CB8AC3E}">
        <p14:creationId xmlns:p14="http://schemas.microsoft.com/office/powerpoint/2010/main" val="157444958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775889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4. What did Moses’ mom place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him in before she placed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him in the Nile River?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544921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A Basket</a:t>
            </a:r>
          </a:p>
        </p:txBody>
      </p:sp>
    </p:spTree>
    <p:extLst>
      <p:ext uri="{BB962C8B-B14F-4D97-AF65-F5344CB8AC3E}">
        <p14:creationId xmlns:p14="http://schemas.microsoft.com/office/powerpoint/2010/main" val="25029996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5E3A54A-7A30-B6C0-FC87-F9A5C028A517}"/>
              </a:ext>
            </a:extLst>
          </p:cNvPr>
          <p:cNvSpPr txBox="1"/>
          <p:nvPr/>
        </p:nvSpPr>
        <p:spPr>
          <a:xfrm>
            <a:off x="483863" y="816426"/>
            <a:ext cx="11231887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5. Who ended up finding Moses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in the basket?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B026B78-C07C-6397-EC69-F9F0CE3D7747}"/>
              </a:ext>
            </a:extLst>
          </p:cNvPr>
          <p:cNvSpPr txBox="1"/>
          <p:nvPr/>
        </p:nvSpPr>
        <p:spPr>
          <a:xfrm>
            <a:off x="2039186" y="3288323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Pharaoh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Pharaoh’s Daughter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Moses’ Sister</a:t>
            </a:r>
          </a:p>
        </p:txBody>
      </p:sp>
    </p:spTree>
    <p:extLst>
      <p:ext uri="{BB962C8B-B14F-4D97-AF65-F5344CB8AC3E}">
        <p14:creationId xmlns:p14="http://schemas.microsoft.com/office/powerpoint/2010/main" val="339836810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1660793" y="3275333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5. Who ended up finding Moses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in the basket?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2747325" y="4060159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Pharaoh’s Daughter</a:t>
            </a:r>
          </a:p>
        </p:txBody>
      </p:sp>
    </p:spTree>
    <p:extLst>
      <p:ext uri="{BB962C8B-B14F-4D97-AF65-F5344CB8AC3E}">
        <p14:creationId xmlns:p14="http://schemas.microsoft.com/office/powerpoint/2010/main" val="82331922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EB2CB29B-A6BC-A104-24B8-79708B7945D0}"/>
              </a:ext>
            </a:extLst>
          </p:cNvPr>
          <p:cNvSpPr txBox="1"/>
          <p:nvPr/>
        </p:nvSpPr>
        <p:spPr>
          <a:xfrm>
            <a:off x="3594295" y="3871753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Her Dad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</a:endParaRP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Moses’ Mom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Moses’ Sister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2FD335-B324-7A98-BC51-BD43A27EBCDD}"/>
              </a:ext>
            </a:extLst>
          </p:cNvPr>
          <p:cNvSpPr txBox="1"/>
          <p:nvPr/>
        </p:nvSpPr>
        <p:spPr>
          <a:xfrm>
            <a:off x="483862" y="816426"/>
            <a:ext cx="11565383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6. 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Who did Pharaoh’s daughter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choose to be Moses’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caregiver?</a:t>
            </a:r>
          </a:p>
        </p:txBody>
      </p:sp>
    </p:spTree>
    <p:extLst>
      <p:ext uri="{BB962C8B-B14F-4D97-AF65-F5344CB8AC3E}">
        <p14:creationId xmlns:p14="http://schemas.microsoft.com/office/powerpoint/2010/main" val="367022432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260271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029303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Moses’ Mom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EB9F59-D224-263B-D486-8790C594B657}"/>
              </a:ext>
            </a:extLst>
          </p:cNvPr>
          <p:cNvSpPr txBox="1"/>
          <p:nvPr/>
        </p:nvSpPr>
        <p:spPr>
          <a:xfrm>
            <a:off x="483862" y="816426"/>
            <a:ext cx="11565383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6. 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Who did Pharaoh’s daughter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choose to be Moses’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caregiver?</a:t>
            </a:r>
          </a:p>
        </p:txBody>
      </p:sp>
    </p:spTree>
    <p:extLst>
      <p:ext uri="{BB962C8B-B14F-4D97-AF65-F5344CB8AC3E}">
        <p14:creationId xmlns:p14="http://schemas.microsoft.com/office/powerpoint/2010/main" val="159593619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658BE0-23C8-8A5B-A676-E53CC4004A55}"/>
              </a:ext>
            </a:extLst>
          </p:cNvPr>
          <p:cNvSpPr txBox="1"/>
          <p:nvPr/>
        </p:nvSpPr>
        <p:spPr>
          <a:xfrm>
            <a:off x="483863" y="816426"/>
            <a:ext cx="11289037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7. 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“God Has A ________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For You.”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8E25197-1F4A-833A-F28A-4A30CE0B07EB}"/>
              </a:ext>
            </a:extLst>
          </p:cNvPr>
          <p:cNvSpPr txBox="1"/>
          <p:nvPr/>
        </p:nvSpPr>
        <p:spPr>
          <a:xfrm>
            <a:off x="4279386" y="3555231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Plan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Hope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Purpose</a:t>
            </a:r>
          </a:p>
        </p:txBody>
      </p:sp>
    </p:spTree>
    <p:extLst>
      <p:ext uri="{BB962C8B-B14F-4D97-AF65-F5344CB8AC3E}">
        <p14:creationId xmlns:p14="http://schemas.microsoft.com/office/powerpoint/2010/main" val="318855011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396674" y="3871754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2169821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7. 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“God Has A ________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For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5165706" y="4656580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267917696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658BE0-23C8-8A5B-A676-E53CC4004A55}"/>
              </a:ext>
            </a:extLst>
          </p:cNvPr>
          <p:cNvSpPr txBox="1"/>
          <p:nvPr/>
        </p:nvSpPr>
        <p:spPr>
          <a:xfrm>
            <a:off x="483863" y="816426"/>
            <a:ext cx="11289037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8. 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“God Is _________ You.”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8E25197-1F4A-833A-F28A-4A30CE0B07EB}"/>
              </a:ext>
            </a:extLst>
          </p:cNvPr>
          <p:cNvSpPr txBox="1"/>
          <p:nvPr/>
        </p:nvSpPr>
        <p:spPr>
          <a:xfrm>
            <a:off x="3780113" y="3429000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Holding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Helping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Protecting</a:t>
            </a:r>
          </a:p>
        </p:txBody>
      </p:sp>
    </p:spTree>
    <p:extLst>
      <p:ext uri="{BB962C8B-B14F-4D97-AF65-F5344CB8AC3E}">
        <p14:creationId xmlns:p14="http://schemas.microsoft.com/office/powerpoint/2010/main" val="155446912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254620" y="3429000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56926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8. 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“God Is _________ 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347502" y="4213826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Protecting</a:t>
            </a:r>
          </a:p>
        </p:txBody>
      </p:sp>
    </p:spTree>
    <p:extLst>
      <p:ext uri="{BB962C8B-B14F-4D97-AF65-F5344CB8AC3E}">
        <p14:creationId xmlns:p14="http://schemas.microsoft.com/office/powerpoint/2010/main" val="79120666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35609218-1264-C6A7-55B0-DABA50A400A4}"/>
              </a:ext>
            </a:extLst>
          </p:cNvPr>
          <p:cNvSpPr txBox="1"/>
          <p:nvPr/>
        </p:nvSpPr>
        <p:spPr>
          <a:xfrm>
            <a:off x="4425595" y="3871753"/>
            <a:ext cx="66324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Placed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Wants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Needs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BFDFF-DFD7-33CC-6C24-0EE1888B1B88}"/>
              </a:ext>
            </a:extLst>
          </p:cNvPr>
          <p:cNvSpPr txBox="1"/>
          <p:nvPr/>
        </p:nvSpPr>
        <p:spPr>
          <a:xfrm>
            <a:off x="483863" y="816426"/>
            <a:ext cx="11229717" cy="286231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9. According to our lesson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today, “God Is Placing You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Right Where He _________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You.”</a:t>
            </a:r>
          </a:p>
        </p:txBody>
      </p:sp>
    </p:spTree>
    <p:extLst>
      <p:ext uri="{BB962C8B-B14F-4D97-AF65-F5344CB8AC3E}">
        <p14:creationId xmlns:p14="http://schemas.microsoft.com/office/powerpoint/2010/main" val="315306896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168664" y="4049056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2" y="816426"/>
            <a:ext cx="11274383" cy="286231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9. According to our lesson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today, “God Is Placing You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Right Where He _________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You.”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937696" y="4833882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Wants</a:t>
            </a:r>
            <a:endParaRPr kumimoji="0" lang="en-US" sz="4500" b="0" i="0" u="none" strike="noStrike" kern="0" cap="none" spc="0" normalizeH="0" baseline="0" noProof="0" dirty="0">
              <a:ln w="22225">
                <a:solidFill>
                  <a:srgbClr val="000000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 Ultra Bold" panose="020B0A02020104020203" pitchFamily="34" charset="77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4083365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23FF6845-12AE-ADFB-9DF4-9966C43445EA}"/>
              </a:ext>
            </a:extLst>
          </p:cNvPr>
          <p:cNvSpPr txBox="1"/>
          <p:nvPr/>
        </p:nvSpPr>
        <p:spPr>
          <a:xfrm>
            <a:off x="483863" y="816426"/>
            <a:ext cx="1121760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10. Where was our Power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Verse found?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96EFAA8-32DA-E7C5-85D7-DDC547A7FFD8}"/>
              </a:ext>
            </a:extLst>
          </p:cNvPr>
          <p:cNvSpPr txBox="1"/>
          <p:nvPr/>
        </p:nvSpPr>
        <p:spPr>
          <a:xfrm>
            <a:off x="3098343" y="3429000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* Jeremiah 29:11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* Moses 1:19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* Jonah 2:1</a:t>
            </a:r>
          </a:p>
        </p:txBody>
      </p:sp>
    </p:spTree>
    <p:extLst>
      <p:ext uri="{BB962C8B-B14F-4D97-AF65-F5344CB8AC3E}">
        <p14:creationId xmlns:p14="http://schemas.microsoft.com/office/powerpoint/2010/main" val="3552276769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2344601" y="3538037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10. Where was our Power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Verse found?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3113633" y="4322863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Jeremiah 29:11</a:t>
            </a:r>
          </a:p>
        </p:txBody>
      </p:sp>
    </p:spTree>
    <p:extLst>
      <p:ext uri="{BB962C8B-B14F-4D97-AF65-F5344CB8AC3E}">
        <p14:creationId xmlns:p14="http://schemas.microsoft.com/office/powerpoint/2010/main" val="26536754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4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093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7079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18168</TotalTime>
  <Words>458</Words>
  <Application>Microsoft Macintosh PowerPoint</Application>
  <PresentationFormat>Widescreen</PresentationFormat>
  <Paragraphs>106</Paragraphs>
  <Slides>37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Gill Sans Ultra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Lacee Miller</cp:lastModifiedBy>
  <cp:revision>546</cp:revision>
  <cp:lastPrinted>2019-11-14T18:31:14Z</cp:lastPrinted>
  <dcterms:modified xsi:type="dcterms:W3CDTF">2025-07-09T20:13:25Z</dcterms:modified>
</cp:coreProperties>
</file>